
<file path=[Content_Types].xml><?xml version="1.0" encoding="utf-8"?>
<Types xmlns="http://schemas.openxmlformats.org/package/2006/content-types">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2560" autoAdjust="0"/>
  </p:normalViewPr>
  <p:slideViewPr>
    <p:cSldViewPr snapToGrid="0">
      <p:cViewPr varScale="1">
        <p:scale>
          <a:sx n="79" d="100"/>
          <a:sy n="79" d="100"/>
        </p:scale>
        <p:origin x="850"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D365B5-F82D-401A-B745-19D11513DB75}" type="datetimeFigureOut">
              <a:rPr lang="nl-NL" smtClean="0"/>
              <a:t>19-3-2020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F8826C-703A-463D-8F99-8E07CB390B5F}" type="slidenum">
              <a:rPr lang="nl-NL" smtClean="0"/>
              <a:t>‹nr.›</a:t>
            </a:fld>
            <a:endParaRPr lang="nl-NL"/>
          </a:p>
        </p:txBody>
      </p:sp>
    </p:spTree>
    <p:extLst>
      <p:ext uri="{BB962C8B-B14F-4D97-AF65-F5344CB8AC3E}">
        <p14:creationId xmlns:p14="http://schemas.microsoft.com/office/powerpoint/2010/main" val="473126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ISO is een internationaal erkende norm op het gebied van kwaliteitsmanagement.</a:t>
            </a:r>
          </a:p>
          <a:p>
            <a:endParaRPr lang="nl-NL" dirty="0"/>
          </a:p>
          <a:p>
            <a:r>
              <a:rPr lang="nl-NL" dirty="0"/>
              <a:t>ISO geeft de richtlijnen waaraan een goed kwaliteitsmanagementsysteem moet voldoen.</a:t>
            </a:r>
          </a:p>
          <a:p>
            <a:endParaRPr lang="nl-NL" dirty="0"/>
          </a:p>
          <a:p>
            <a:r>
              <a:rPr lang="nl-NL" dirty="0"/>
              <a:t>ISO komt van de naam van de organisatie die wereldwijd de norm uitgeeft naar de verschillende landen, de </a:t>
            </a:r>
            <a:r>
              <a:rPr lang="nl-NL" b="1" dirty="0"/>
              <a:t>International </a:t>
            </a:r>
            <a:r>
              <a:rPr lang="nl-NL" b="1" dirty="0" err="1"/>
              <a:t>Standardization</a:t>
            </a:r>
            <a:r>
              <a:rPr lang="nl-NL" b="1" dirty="0"/>
              <a:t> </a:t>
            </a:r>
            <a:r>
              <a:rPr lang="nl-NL" b="1" dirty="0" err="1"/>
              <a:t>Organization</a:t>
            </a:r>
            <a:r>
              <a:rPr lang="nl-NL" b="1" dirty="0"/>
              <a:t>.</a:t>
            </a:r>
          </a:p>
          <a:p>
            <a:r>
              <a:rPr lang="nl-NL" b="0" dirty="0"/>
              <a:t>Dit is de organisatie die het binnen Europa regelt.</a:t>
            </a:r>
          </a:p>
          <a:p>
            <a:endParaRPr lang="nl-NL" b="0" dirty="0"/>
          </a:p>
          <a:p>
            <a:r>
              <a:rPr lang="nl-NL" b="0" dirty="0"/>
              <a:t>In Nederland hebben we hiervoor de NEN, deze zorgt dat de norm in Nederland ook wordt vertaald en gehandhaafd.</a:t>
            </a:r>
          </a:p>
        </p:txBody>
      </p:sp>
      <p:sp>
        <p:nvSpPr>
          <p:cNvPr id="4" name="Tijdelijke aanduiding voor dianummer 3"/>
          <p:cNvSpPr>
            <a:spLocks noGrp="1"/>
          </p:cNvSpPr>
          <p:nvPr>
            <p:ph type="sldNum" sz="quarter" idx="5"/>
          </p:nvPr>
        </p:nvSpPr>
        <p:spPr/>
        <p:txBody>
          <a:bodyPr/>
          <a:lstStyle/>
          <a:p>
            <a:fld id="{86F8826C-703A-463D-8F99-8E07CB390B5F}" type="slidenum">
              <a:rPr lang="nl-NL" smtClean="0"/>
              <a:t>3</a:t>
            </a:fld>
            <a:endParaRPr lang="nl-NL"/>
          </a:p>
        </p:txBody>
      </p:sp>
    </p:spTree>
    <p:extLst>
      <p:ext uri="{BB962C8B-B14F-4D97-AF65-F5344CB8AC3E}">
        <p14:creationId xmlns:p14="http://schemas.microsoft.com/office/powerpoint/2010/main" val="2767247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eerste publicatie was in 1987. dit gebeurde toen tegelijk met 9002 en 9003. </a:t>
            </a:r>
          </a:p>
          <a:p>
            <a:r>
              <a:rPr lang="nl-NL" dirty="0"/>
              <a:t>Dit kwam omdat er toen onderscheid werd gemaakt tussen bedrijven die ontwerpen en ontwikkelingen deden, bedrijven die producten produceerde en bedrijven die uitsluitend eindkeuringen uitvoerden.</a:t>
            </a:r>
          </a:p>
          <a:p>
            <a:endParaRPr lang="nl-NL" dirty="0"/>
          </a:p>
          <a:p>
            <a:r>
              <a:rPr lang="nl-NL" dirty="0"/>
              <a:t>Toen de eerste update in 1994 werd uitgevoerd werden vooral kleine fouten en moeilijk te begrijpen regels verbeterd.</a:t>
            </a:r>
          </a:p>
          <a:p>
            <a:endParaRPr lang="nl-NL" dirty="0"/>
          </a:p>
          <a:p>
            <a:r>
              <a:rPr lang="nl-NL" dirty="0"/>
              <a:t>In 2000 is heel het regelement herzien en is er 1 norm gekomen. Wel was het aan de organisatie om te kijken welke regels voor het kwaliteitssysteem en welke normparagrafen worden uitgesloten.</a:t>
            </a:r>
          </a:p>
          <a:p>
            <a:endParaRPr lang="nl-NL" dirty="0"/>
          </a:p>
          <a:p>
            <a:r>
              <a:rPr lang="nl-NL" dirty="0"/>
              <a:t>In 2008 is er weer een update geweest.</a:t>
            </a:r>
          </a:p>
          <a:p>
            <a:endParaRPr lang="nl-NL" dirty="0"/>
          </a:p>
          <a:p>
            <a:r>
              <a:rPr lang="nl-NL" dirty="0"/>
              <a:t>In 2015 is de norm grondig herzien als gevolg van de invoering van de zogenaamde High Level Structure. De norm bestaat sinds dien uit 10 hoofdstukken.</a:t>
            </a:r>
          </a:p>
        </p:txBody>
      </p:sp>
      <p:sp>
        <p:nvSpPr>
          <p:cNvPr id="4" name="Tijdelijke aanduiding voor dianummer 3"/>
          <p:cNvSpPr>
            <a:spLocks noGrp="1"/>
          </p:cNvSpPr>
          <p:nvPr>
            <p:ph type="sldNum" sz="quarter" idx="5"/>
          </p:nvPr>
        </p:nvSpPr>
        <p:spPr/>
        <p:txBody>
          <a:bodyPr/>
          <a:lstStyle/>
          <a:p>
            <a:fld id="{86F8826C-703A-463D-8F99-8E07CB390B5F}" type="slidenum">
              <a:rPr lang="nl-NL" smtClean="0"/>
              <a:t>4</a:t>
            </a:fld>
            <a:endParaRPr lang="nl-NL"/>
          </a:p>
        </p:txBody>
      </p:sp>
    </p:spTree>
    <p:extLst>
      <p:ext uri="{BB962C8B-B14F-4D97-AF65-F5344CB8AC3E}">
        <p14:creationId xmlns:p14="http://schemas.microsoft.com/office/powerpoint/2010/main" val="4274414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Met de ISO 9001 certificering kun je voldoen aan alle behoeften, eisen en wensen van klanten en andere belanghebbenden.</a:t>
            </a:r>
          </a:p>
          <a:p>
            <a:endParaRPr lang="nl-NL" dirty="0"/>
          </a:p>
          <a:p>
            <a:r>
              <a:rPr lang="nl-NL" dirty="0"/>
              <a:t>Ook laat je zien dat je organisatie voldoet aan alle eisen gesteld voor deze certificering en dat verhoogt de betrouwbaarheid van uw producten en of diensten</a:t>
            </a:r>
          </a:p>
        </p:txBody>
      </p:sp>
      <p:sp>
        <p:nvSpPr>
          <p:cNvPr id="4" name="Tijdelijke aanduiding voor dianummer 3"/>
          <p:cNvSpPr>
            <a:spLocks noGrp="1"/>
          </p:cNvSpPr>
          <p:nvPr>
            <p:ph type="sldNum" sz="quarter" idx="5"/>
          </p:nvPr>
        </p:nvSpPr>
        <p:spPr/>
        <p:txBody>
          <a:bodyPr/>
          <a:lstStyle/>
          <a:p>
            <a:fld id="{86F8826C-703A-463D-8F99-8E07CB390B5F}" type="slidenum">
              <a:rPr lang="nl-NL" smtClean="0"/>
              <a:t>5</a:t>
            </a:fld>
            <a:endParaRPr lang="nl-NL"/>
          </a:p>
        </p:txBody>
      </p:sp>
    </p:spTree>
    <p:extLst>
      <p:ext uri="{BB962C8B-B14F-4D97-AF65-F5344CB8AC3E}">
        <p14:creationId xmlns:p14="http://schemas.microsoft.com/office/powerpoint/2010/main" val="1074644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Hoofdstuk 4 gaat over de context waarbinnen de organisatie functioneert.</a:t>
            </a:r>
          </a:p>
          <a:p>
            <a:endParaRPr lang="nl-NL" dirty="0"/>
          </a:p>
          <a:p>
            <a:r>
              <a:rPr lang="nl-NL" dirty="0"/>
              <a:t>Hoofdstuk 5 gaat over leiderschap en betrokkenheid van de directie, en dan met name over de betrokkenheid bij het kwaliteitsmanagementsysteem en het beleid.</a:t>
            </a:r>
          </a:p>
          <a:p>
            <a:r>
              <a:rPr lang="nl-NL" b="1" dirty="0"/>
              <a:t>de norm eist dat de directie haar verantwoordelijkheid neemt voor het managementsysteem en dat ze een kwaliteitsbeleid vaststelt en onderhoudt.</a:t>
            </a:r>
          </a:p>
          <a:p>
            <a:endParaRPr lang="nl-NL" dirty="0"/>
          </a:p>
          <a:p>
            <a:r>
              <a:rPr lang="nl-NL" dirty="0"/>
              <a:t>Hoofdstuk 6 gaat over het onderwerp planning. </a:t>
            </a:r>
          </a:p>
          <a:p>
            <a:r>
              <a:rPr lang="nl-NL" b="1" dirty="0"/>
              <a:t>Het opstellen van kwaliteitsdoelstellingen en het opstellen van plannen om de doelstellingen te behalen zijn hier de belangrijkste eisen.</a:t>
            </a:r>
          </a:p>
          <a:p>
            <a:endParaRPr lang="nl-NL" dirty="0"/>
          </a:p>
          <a:p>
            <a:r>
              <a:rPr lang="nl-NL" dirty="0"/>
              <a:t>Binnen Hoofdstuk 7 zijn eisen van toepassing betreffende het vaststellen en beschikbaar maken van middelen voor het kwaliteitsmanagementsysteem.</a:t>
            </a:r>
          </a:p>
          <a:p>
            <a:r>
              <a:rPr lang="nl-NL" b="1" dirty="0"/>
              <a:t>Dit houdt in dat er personen aangewezen moeten worden voor de invoering van het systeem, er moet een geschikte omgeving zijn voor de uitvoering van processen en de organisatie moet bepalen welke kennis er nodig is om het product of de dienst te leveren en of de medewerkers de juiste competenties hebben om dit uit te voeren.</a:t>
            </a:r>
          </a:p>
          <a:p>
            <a:endParaRPr lang="nl-NL" b="1" dirty="0"/>
          </a:p>
          <a:p>
            <a:r>
              <a:rPr lang="nl-NL" dirty="0"/>
              <a:t>Hoofdstuk 8 betreft de uitvoering.</a:t>
            </a:r>
          </a:p>
          <a:p>
            <a:r>
              <a:rPr lang="nl-NL" b="1" dirty="0"/>
              <a:t>Dit is een belangrijk hoofdstuk want het heeft directe impact op de primaire activiteiten. Belangrijk in dit hoofdstuk is onder andere operationele planning en beheersing.</a:t>
            </a:r>
          </a:p>
          <a:p>
            <a:endParaRPr lang="nl-NL" dirty="0"/>
          </a:p>
          <a:p>
            <a:r>
              <a:rPr lang="nl-NL" dirty="0"/>
              <a:t>Hoofdstuk 9 gaat over de evaluatie.</a:t>
            </a:r>
          </a:p>
          <a:p>
            <a:r>
              <a:rPr lang="nl-NL" b="1" dirty="0"/>
              <a:t>Hierin draait het om klanttevredenheid, prestaties van toeleveranciers, interne audit en directiebeoordeling. Er zijn heel veel verschillende manieren om te onderzoeken hoe elke partij zich voelt.</a:t>
            </a:r>
          </a:p>
          <a:p>
            <a:endParaRPr lang="nl-NL" dirty="0"/>
          </a:p>
          <a:p>
            <a:r>
              <a:rPr lang="nl-NL" dirty="0"/>
              <a:t>Hoofdstuk 10 gaat over verbetering</a:t>
            </a:r>
          </a:p>
          <a:p>
            <a:r>
              <a:rPr lang="nl-NL" b="1" dirty="0"/>
              <a:t>De belangrijke eisen in dit hoofdstuk zijn het documenteren van afwijkingen en het treffen van de juiste maatregelen, en continue verbetering.</a:t>
            </a:r>
          </a:p>
        </p:txBody>
      </p:sp>
      <p:sp>
        <p:nvSpPr>
          <p:cNvPr id="4" name="Tijdelijke aanduiding voor dianummer 3"/>
          <p:cNvSpPr>
            <a:spLocks noGrp="1"/>
          </p:cNvSpPr>
          <p:nvPr>
            <p:ph type="sldNum" sz="quarter" idx="5"/>
          </p:nvPr>
        </p:nvSpPr>
        <p:spPr/>
        <p:txBody>
          <a:bodyPr/>
          <a:lstStyle/>
          <a:p>
            <a:fld id="{86F8826C-703A-463D-8F99-8E07CB390B5F}" type="slidenum">
              <a:rPr lang="nl-NL" smtClean="0"/>
              <a:t>6</a:t>
            </a:fld>
            <a:endParaRPr lang="nl-NL"/>
          </a:p>
        </p:txBody>
      </p:sp>
    </p:spTree>
    <p:extLst>
      <p:ext uri="{BB962C8B-B14F-4D97-AF65-F5344CB8AC3E}">
        <p14:creationId xmlns:p14="http://schemas.microsoft.com/office/powerpoint/2010/main" val="1534506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6F8826C-703A-463D-8F99-8E07CB390B5F}" type="slidenum">
              <a:rPr lang="nl-NL" smtClean="0"/>
              <a:t>7</a:t>
            </a:fld>
            <a:endParaRPr lang="nl-NL"/>
          </a:p>
        </p:txBody>
      </p:sp>
    </p:spTree>
    <p:extLst>
      <p:ext uri="{BB962C8B-B14F-4D97-AF65-F5344CB8AC3E}">
        <p14:creationId xmlns:p14="http://schemas.microsoft.com/office/powerpoint/2010/main" val="3122900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645A82-DE82-4D8E-B809-897D81696EF2}"/>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24FFA7E5-EF83-4B6B-8E2F-4906EF7887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64A0C128-0A0E-44BD-B8EC-87E12289995A}"/>
              </a:ext>
            </a:extLst>
          </p:cNvPr>
          <p:cNvSpPr>
            <a:spLocks noGrp="1"/>
          </p:cNvSpPr>
          <p:nvPr>
            <p:ph type="dt" sz="half" idx="10"/>
          </p:nvPr>
        </p:nvSpPr>
        <p:spPr/>
        <p:txBody>
          <a:bodyPr/>
          <a:lstStyle/>
          <a:p>
            <a:fld id="{32EF7E2E-7549-4547-B905-577E55FD9304}" type="datetimeFigureOut">
              <a:rPr lang="nl-NL" smtClean="0"/>
              <a:t>19-3-2020</a:t>
            </a:fld>
            <a:endParaRPr lang="nl-NL"/>
          </a:p>
        </p:txBody>
      </p:sp>
      <p:sp>
        <p:nvSpPr>
          <p:cNvPr id="5" name="Tijdelijke aanduiding voor voettekst 4">
            <a:extLst>
              <a:ext uri="{FF2B5EF4-FFF2-40B4-BE49-F238E27FC236}">
                <a16:creationId xmlns:a16="http://schemas.microsoft.com/office/drawing/2014/main" id="{3E21B2A0-9CD9-4035-986F-109154D8BD7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407D8E4-FCDF-4AC2-B466-DB02A3D9F33D}"/>
              </a:ext>
            </a:extLst>
          </p:cNvPr>
          <p:cNvSpPr>
            <a:spLocks noGrp="1"/>
          </p:cNvSpPr>
          <p:nvPr>
            <p:ph type="sldNum" sz="quarter" idx="12"/>
          </p:nvPr>
        </p:nvSpPr>
        <p:spPr/>
        <p:txBody>
          <a:bodyPr/>
          <a:lstStyle/>
          <a:p>
            <a:fld id="{69A8723A-ABB4-4E47-9F09-476CCA7ADFBD}" type="slidenum">
              <a:rPr lang="nl-NL" smtClean="0"/>
              <a:t>‹nr.›</a:t>
            </a:fld>
            <a:endParaRPr lang="nl-NL"/>
          </a:p>
        </p:txBody>
      </p:sp>
    </p:spTree>
    <p:extLst>
      <p:ext uri="{BB962C8B-B14F-4D97-AF65-F5344CB8AC3E}">
        <p14:creationId xmlns:p14="http://schemas.microsoft.com/office/powerpoint/2010/main" val="1421291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29BDF8-B677-4D74-8D14-24E57F13CF9D}"/>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BD549244-F7AB-43C8-9C92-73601A4E66CA}"/>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AD61118-DAF4-4C81-AC07-A2B86B2EB30F}"/>
              </a:ext>
            </a:extLst>
          </p:cNvPr>
          <p:cNvSpPr>
            <a:spLocks noGrp="1"/>
          </p:cNvSpPr>
          <p:nvPr>
            <p:ph type="dt" sz="half" idx="10"/>
          </p:nvPr>
        </p:nvSpPr>
        <p:spPr/>
        <p:txBody>
          <a:bodyPr/>
          <a:lstStyle/>
          <a:p>
            <a:fld id="{32EF7E2E-7549-4547-B905-577E55FD9304}" type="datetimeFigureOut">
              <a:rPr lang="nl-NL" smtClean="0"/>
              <a:t>19-3-2020</a:t>
            </a:fld>
            <a:endParaRPr lang="nl-NL"/>
          </a:p>
        </p:txBody>
      </p:sp>
      <p:sp>
        <p:nvSpPr>
          <p:cNvPr id="5" name="Tijdelijke aanduiding voor voettekst 4">
            <a:extLst>
              <a:ext uri="{FF2B5EF4-FFF2-40B4-BE49-F238E27FC236}">
                <a16:creationId xmlns:a16="http://schemas.microsoft.com/office/drawing/2014/main" id="{42049138-335F-4D48-9EDD-1895EA3CD1E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6F73997-440E-49E2-A7FD-C8CF4E248C6D}"/>
              </a:ext>
            </a:extLst>
          </p:cNvPr>
          <p:cNvSpPr>
            <a:spLocks noGrp="1"/>
          </p:cNvSpPr>
          <p:nvPr>
            <p:ph type="sldNum" sz="quarter" idx="12"/>
          </p:nvPr>
        </p:nvSpPr>
        <p:spPr/>
        <p:txBody>
          <a:bodyPr/>
          <a:lstStyle/>
          <a:p>
            <a:fld id="{69A8723A-ABB4-4E47-9F09-476CCA7ADFBD}" type="slidenum">
              <a:rPr lang="nl-NL" smtClean="0"/>
              <a:t>‹nr.›</a:t>
            </a:fld>
            <a:endParaRPr lang="nl-NL"/>
          </a:p>
        </p:txBody>
      </p:sp>
    </p:spTree>
    <p:extLst>
      <p:ext uri="{BB962C8B-B14F-4D97-AF65-F5344CB8AC3E}">
        <p14:creationId xmlns:p14="http://schemas.microsoft.com/office/powerpoint/2010/main" val="1710912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554A3CA5-F11C-4A0B-83FD-A5AB2209787F}"/>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350DB0CD-488C-4BEA-B0AA-4E76F3A151E5}"/>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408E47C-03ED-44DB-896F-8E897167F280}"/>
              </a:ext>
            </a:extLst>
          </p:cNvPr>
          <p:cNvSpPr>
            <a:spLocks noGrp="1"/>
          </p:cNvSpPr>
          <p:nvPr>
            <p:ph type="dt" sz="half" idx="10"/>
          </p:nvPr>
        </p:nvSpPr>
        <p:spPr/>
        <p:txBody>
          <a:bodyPr/>
          <a:lstStyle/>
          <a:p>
            <a:fld id="{32EF7E2E-7549-4547-B905-577E55FD9304}" type="datetimeFigureOut">
              <a:rPr lang="nl-NL" smtClean="0"/>
              <a:t>19-3-2020</a:t>
            </a:fld>
            <a:endParaRPr lang="nl-NL"/>
          </a:p>
        </p:txBody>
      </p:sp>
      <p:sp>
        <p:nvSpPr>
          <p:cNvPr id="5" name="Tijdelijke aanduiding voor voettekst 4">
            <a:extLst>
              <a:ext uri="{FF2B5EF4-FFF2-40B4-BE49-F238E27FC236}">
                <a16:creationId xmlns:a16="http://schemas.microsoft.com/office/drawing/2014/main" id="{4D9E07FC-AE3D-4827-813B-BF0F514044B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5B384A9-B364-4E88-AD5A-0112ABD36D52}"/>
              </a:ext>
            </a:extLst>
          </p:cNvPr>
          <p:cNvSpPr>
            <a:spLocks noGrp="1"/>
          </p:cNvSpPr>
          <p:nvPr>
            <p:ph type="sldNum" sz="quarter" idx="12"/>
          </p:nvPr>
        </p:nvSpPr>
        <p:spPr/>
        <p:txBody>
          <a:bodyPr/>
          <a:lstStyle/>
          <a:p>
            <a:fld id="{69A8723A-ABB4-4E47-9F09-476CCA7ADFBD}" type="slidenum">
              <a:rPr lang="nl-NL" smtClean="0"/>
              <a:t>‹nr.›</a:t>
            </a:fld>
            <a:endParaRPr lang="nl-NL"/>
          </a:p>
        </p:txBody>
      </p:sp>
    </p:spTree>
    <p:extLst>
      <p:ext uri="{BB962C8B-B14F-4D97-AF65-F5344CB8AC3E}">
        <p14:creationId xmlns:p14="http://schemas.microsoft.com/office/powerpoint/2010/main" val="3872833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1A4382-C5FB-491A-B624-7861B8889B7F}"/>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BFDAD985-5D17-4A8B-B601-622AC2DB7D22}"/>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248D9D8-53A9-4B13-A2DD-1E9126FFADEF}"/>
              </a:ext>
            </a:extLst>
          </p:cNvPr>
          <p:cNvSpPr>
            <a:spLocks noGrp="1"/>
          </p:cNvSpPr>
          <p:nvPr>
            <p:ph type="dt" sz="half" idx="10"/>
          </p:nvPr>
        </p:nvSpPr>
        <p:spPr/>
        <p:txBody>
          <a:bodyPr/>
          <a:lstStyle/>
          <a:p>
            <a:fld id="{32EF7E2E-7549-4547-B905-577E55FD9304}" type="datetimeFigureOut">
              <a:rPr lang="nl-NL" smtClean="0"/>
              <a:t>19-3-2020</a:t>
            </a:fld>
            <a:endParaRPr lang="nl-NL"/>
          </a:p>
        </p:txBody>
      </p:sp>
      <p:sp>
        <p:nvSpPr>
          <p:cNvPr id="5" name="Tijdelijke aanduiding voor voettekst 4">
            <a:extLst>
              <a:ext uri="{FF2B5EF4-FFF2-40B4-BE49-F238E27FC236}">
                <a16:creationId xmlns:a16="http://schemas.microsoft.com/office/drawing/2014/main" id="{7D5B7F29-8104-41B6-813D-FBA2373A412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E9D4976-8D6A-4327-B2E5-C1C7D24992DF}"/>
              </a:ext>
            </a:extLst>
          </p:cNvPr>
          <p:cNvSpPr>
            <a:spLocks noGrp="1"/>
          </p:cNvSpPr>
          <p:nvPr>
            <p:ph type="sldNum" sz="quarter" idx="12"/>
          </p:nvPr>
        </p:nvSpPr>
        <p:spPr/>
        <p:txBody>
          <a:bodyPr/>
          <a:lstStyle/>
          <a:p>
            <a:fld id="{69A8723A-ABB4-4E47-9F09-476CCA7ADFBD}" type="slidenum">
              <a:rPr lang="nl-NL" smtClean="0"/>
              <a:t>‹nr.›</a:t>
            </a:fld>
            <a:endParaRPr lang="nl-NL"/>
          </a:p>
        </p:txBody>
      </p:sp>
    </p:spTree>
    <p:extLst>
      <p:ext uri="{BB962C8B-B14F-4D97-AF65-F5344CB8AC3E}">
        <p14:creationId xmlns:p14="http://schemas.microsoft.com/office/powerpoint/2010/main" val="738257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32DEDF-D85E-48AD-885D-831ABA9ED522}"/>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A09E30FA-457C-46CE-90B4-7E91497D08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709054CB-5B5B-45A0-B0F0-79034E92D7D7}"/>
              </a:ext>
            </a:extLst>
          </p:cNvPr>
          <p:cNvSpPr>
            <a:spLocks noGrp="1"/>
          </p:cNvSpPr>
          <p:nvPr>
            <p:ph type="dt" sz="half" idx="10"/>
          </p:nvPr>
        </p:nvSpPr>
        <p:spPr/>
        <p:txBody>
          <a:bodyPr/>
          <a:lstStyle/>
          <a:p>
            <a:fld id="{32EF7E2E-7549-4547-B905-577E55FD9304}" type="datetimeFigureOut">
              <a:rPr lang="nl-NL" smtClean="0"/>
              <a:t>19-3-2020</a:t>
            </a:fld>
            <a:endParaRPr lang="nl-NL"/>
          </a:p>
        </p:txBody>
      </p:sp>
      <p:sp>
        <p:nvSpPr>
          <p:cNvPr id="5" name="Tijdelijke aanduiding voor voettekst 4">
            <a:extLst>
              <a:ext uri="{FF2B5EF4-FFF2-40B4-BE49-F238E27FC236}">
                <a16:creationId xmlns:a16="http://schemas.microsoft.com/office/drawing/2014/main" id="{6A74140B-EAF7-4C3D-A53B-0E4381BFA72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CF58815-2CFE-4991-B2FB-3EF5A0580C0B}"/>
              </a:ext>
            </a:extLst>
          </p:cNvPr>
          <p:cNvSpPr>
            <a:spLocks noGrp="1"/>
          </p:cNvSpPr>
          <p:nvPr>
            <p:ph type="sldNum" sz="quarter" idx="12"/>
          </p:nvPr>
        </p:nvSpPr>
        <p:spPr/>
        <p:txBody>
          <a:bodyPr/>
          <a:lstStyle/>
          <a:p>
            <a:fld id="{69A8723A-ABB4-4E47-9F09-476CCA7ADFBD}" type="slidenum">
              <a:rPr lang="nl-NL" smtClean="0"/>
              <a:t>‹nr.›</a:t>
            </a:fld>
            <a:endParaRPr lang="nl-NL"/>
          </a:p>
        </p:txBody>
      </p:sp>
    </p:spTree>
    <p:extLst>
      <p:ext uri="{BB962C8B-B14F-4D97-AF65-F5344CB8AC3E}">
        <p14:creationId xmlns:p14="http://schemas.microsoft.com/office/powerpoint/2010/main" val="1464060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5FF599-E9C3-4492-86C5-4A1855AEF2A0}"/>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485E3DAD-FF86-4ADD-A00F-A7BDB052F52B}"/>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B0698E0D-7C8D-4D7E-BB3D-4A0A817C63BE}"/>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6D85AA77-342E-4C21-B6C0-9D9F53F9E55C}"/>
              </a:ext>
            </a:extLst>
          </p:cNvPr>
          <p:cNvSpPr>
            <a:spLocks noGrp="1"/>
          </p:cNvSpPr>
          <p:nvPr>
            <p:ph type="dt" sz="half" idx="10"/>
          </p:nvPr>
        </p:nvSpPr>
        <p:spPr/>
        <p:txBody>
          <a:bodyPr/>
          <a:lstStyle/>
          <a:p>
            <a:fld id="{32EF7E2E-7549-4547-B905-577E55FD9304}" type="datetimeFigureOut">
              <a:rPr lang="nl-NL" smtClean="0"/>
              <a:t>19-3-2020</a:t>
            </a:fld>
            <a:endParaRPr lang="nl-NL"/>
          </a:p>
        </p:txBody>
      </p:sp>
      <p:sp>
        <p:nvSpPr>
          <p:cNvPr id="6" name="Tijdelijke aanduiding voor voettekst 5">
            <a:extLst>
              <a:ext uri="{FF2B5EF4-FFF2-40B4-BE49-F238E27FC236}">
                <a16:creationId xmlns:a16="http://schemas.microsoft.com/office/drawing/2014/main" id="{BF19D4F8-5D02-4C17-8475-03DAE2B7E04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EBB7E7B-BACB-4F88-9BA5-6476B77B5B5B}"/>
              </a:ext>
            </a:extLst>
          </p:cNvPr>
          <p:cNvSpPr>
            <a:spLocks noGrp="1"/>
          </p:cNvSpPr>
          <p:nvPr>
            <p:ph type="sldNum" sz="quarter" idx="12"/>
          </p:nvPr>
        </p:nvSpPr>
        <p:spPr/>
        <p:txBody>
          <a:bodyPr/>
          <a:lstStyle/>
          <a:p>
            <a:fld id="{69A8723A-ABB4-4E47-9F09-476CCA7ADFBD}" type="slidenum">
              <a:rPr lang="nl-NL" smtClean="0"/>
              <a:t>‹nr.›</a:t>
            </a:fld>
            <a:endParaRPr lang="nl-NL"/>
          </a:p>
        </p:txBody>
      </p:sp>
    </p:spTree>
    <p:extLst>
      <p:ext uri="{BB962C8B-B14F-4D97-AF65-F5344CB8AC3E}">
        <p14:creationId xmlns:p14="http://schemas.microsoft.com/office/powerpoint/2010/main" val="3545560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B02E3A-0D6E-48D9-BF2C-F4DABC87F154}"/>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3BE8E62A-C213-4A79-9479-F21D095552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212936DD-B531-4C70-9A44-FE15D25BA493}"/>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7F2AAC82-2722-4807-B915-C00AA88E8C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5FEEB944-B765-49F3-84DF-167B8FDF2959}"/>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9DA12391-B746-4E4A-8B25-5086E45FF6E2}"/>
              </a:ext>
            </a:extLst>
          </p:cNvPr>
          <p:cNvSpPr>
            <a:spLocks noGrp="1"/>
          </p:cNvSpPr>
          <p:nvPr>
            <p:ph type="dt" sz="half" idx="10"/>
          </p:nvPr>
        </p:nvSpPr>
        <p:spPr/>
        <p:txBody>
          <a:bodyPr/>
          <a:lstStyle/>
          <a:p>
            <a:fld id="{32EF7E2E-7549-4547-B905-577E55FD9304}" type="datetimeFigureOut">
              <a:rPr lang="nl-NL" smtClean="0"/>
              <a:t>19-3-2020</a:t>
            </a:fld>
            <a:endParaRPr lang="nl-NL"/>
          </a:p>
        </p:txBody>
      </p:sp>
      <p:sp>
        <p:nvSpPr>
          <p:cNvPr id="8" name="Tijdelijke aanduiding voor voettekst 7">
            <a:extLst>
              <a:ext uri="{FF2B5EF4-FFF2-40B4-BE49-F238E27FC236}">
                <a16:creationId xmlns:a16="http://schemas.microsoft.com/office/drawing/2014/main" id="{943A258F-C43F-4B49-BFE2-01AE9297A05E}"/>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93933926-8315-495E-94AF-C61CDF55846B}"/>
              </a:ext>
            </a:extLst>
          </p:cNvPr>
          <p:cNvSpPr>
            <a:spLocks noGrp="1"/>
          </p:cNvSpPr>
          <p:nvPr>
            <p:ph type="sldNum" sz="quarter" idx="12"/>
          </p:nvPr>
        </p:nvSpPr>
        <p:spPr/>
        <p:txBody>
          <a:bodyPr/>
          <a:lstStyle/>
          <a:p>
            <a:fld id="{69A8723A-ABB4-4E47-9F09-476CCA7ADFBD}" type="slidenum">
              <a:rPr lang="nl-NL" smtClean="0"/>
              <a:t>‹nr.›</a:t>
            </a:fld>
            <a:endParaRPr lang="nl-NL"/>
          </a:p>
        </p:txBody>
      </p:sp>
    </p:spTree>
    <p:extLst>
      <p:ext uri="{BB962C8B-B14F-4D97-AF65-F5344CB8AC3E}">
        <p14:creationId xmlns:p14="http://schemas.microsoft.com/office/powerpoint/2010/main" val="1751706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AA3B53-12E9-4A10-A4B3-323F55D448A0}"/>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F4BF00B6-D28F-4393-A6E3-9D6C15D57D59}"/>
              </a:ext>
            </a:extLst>
          </p:cNvPr>
          <p:cNvSpPr>
            <a:spLocks noGrp="1"/>
          </p:cNvSpPr>
          <p:nvPr>
            <p:ph type="dt" sz="half" idx="10"/>
          </p:nvPr>
        </p:nvSpPr>
        <p:spPr/>
        <p:txBody>
          <a:bodyPr/>
          <a:lstStyle/>
          <a:p>
            <a:fld id="{32EF7E2E-7549-4547-B905-577E55FD9304}" type="datetimeFigureOut">
              <a:rPr lang="nl-NL" smtClean="0"/>
              <a:t>19-3-2020</a:t>
            </a:fld>
            <a:endParaRPr lang="nl-NL"/>
          </a:p>
        </p:txBody>
      </p:sp>
      <p:sp>
        <p:nvSpPr>
          <p:cNvPr id="4" name="Tijdelijke aanduiding voor voettekst 3">
            <a:extLst>
              <a:ext uri="{FF2B5EF4-FFF2-40B4-BE49-F238E27FC236}">
                <a16:creationId xmlns:a16="http://schemas.microsoft.com/office/drawing/2014/main" id="{F62A0E65-60F0-4591-AE50-5DCBFCCC5E9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8C8FDA4E-5FF6-4BDE-8881-F895D5487E29}"/>
              </a:ext>
            </a:extLst>
          </p:cNvPr>
          <p:cNvSpPr>
            <a:spLocks noGrp="1"/>
          </p:cNvSpPr>
          <p:nvPr>
            <p:ph type="sldNum" sz="quarter" idx="12"/>
          </p:nvPr>
        </p:nvSpPr>
        <p:spPr/>
        <p:txBody>
          <a:bodyPr/>
          <a:lstStyle/>
          <a:p>
            <a:fld id="{69A8723A-ABB4-4E47-9F09-476CCA7ADFBD}" type="slidenum">
              <a:rPr lang="nl-NL" smtClean="0"/>
              <a:t>‹nr.›</a:t>
            </a:fld>
            <a:endParaRPr lang="nl-NL"/>
          </a:p>
        </p:txBody>
      </p:sp>
    </p:spTree>
    <p:extLst>
      <p:ext uri="{BB962C8B-B14F-4D97-AF65-F5344CB8AC3E}">
        <p14:creationId xmlns:p14="http://schemas.microsoft.com/office/powerpoint/2010/main" val="764083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0FF836F-F8A4-4CD8-ADF9-1EADE26C86B1}"/>
              </a:ext>
            </a:extLst>
          </p:cNvPr>
          <p:cNvSpPr>
            <a:spLocks noGrp="1"/>
          </p:cNvSpPr>
          <p:nvPr>
            <p:ph type="dt" sz="half" idx="10"/>
          </p:nvPr>
        </p:nvSpPr>
        <p:spPr/>
        <p:txBody>
          <a:bodyPr/>
          <a:lstStyle/>
          <a:p>
            <a:fld id="{32EF7E2E-7549-4547-B905-577E55FD9304}" type="datetimeFigureOut">
              <a:rPr lang="nl-NL" smtClean="0"/>
              <a:t>19-3-2020</a:t>
            </a:fld>
            <a:endParaRPr lang="nl-NL"/>
          </a:p>
        </p:txBody>
      </p:sp>
      <p:sp>
        <p:nvSpPr>
          <p:cNvPr id="3" name="Tijdelijke aanduiding voor voettekst 2">
            <a:extLst>
              <a:ext uri="{FF2B5EF4-FFF2-40B4-BE49-F238E27FC236}">
                <a16:creationId xmlns:a16="http://schemas.microsoft.com/office/drawing/2014/main" id="{0AD9E6BC-DAC1-40DF-B316-1F5CE2187000}"/>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DAAA9B61-74C5-454D-9A76-9AAEEF902EA7}"/>
              </a:ext>
            </a:extLst>
          </p:cNvPr>
          <p:cNvSpPr>
            <a:spLocks noGrp="1"/>
          </p:cNvSpPr>
          <p:nvPr>
            <p:ph type="sldNum" sz="quarter" idx="12"/>
          </p:nvPr>
        </p:nvSpPr>
        <p:spPr/>
        <p:txBody>
          <a:bodyPr/>
          <a:lstStyle/>
          <a:p>
            <a:fld id="{69A8723A-ABB4-4E47-9F09-476CCA7ADFBD}" type="slidenum">
              <a:rPr lang="nl-NL" smtClean="0"/>
              <a:t>‹nr.›</a:t>
            </a:fld>
            <a:endParaRPr lang="nl-NL"/>
          </a:p>
        </p:txBody>
      </p:sp>
    </p:spTree>
    <p:extLst>
      <p:ext uri="{BB962C8B-B14F-4D97-AF65-F5344CB8AC3E}">
        <p14:creationId xmlns:p14="http://schemas.microsoft.com/office/powerpoint/2010/main" val="2905375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ECC46A-D455-4E9F-B52E-569F66B7AD0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5BBA8C33-ACB6-4F50-8C32-6B2BE42714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E7BEA5F1-9165-48B1-958D-EFF28C8A4F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21C21DE-3CE4-4E0B-AD6E-D26973351127}"/>
              </a:ext>
            </a:extLst>
          </p:cNvPr>
          <p:cNvSpPr>
            <a:spLocks noGrp="1"/>
          </p:cNvSpPr>
          <p:nvPr>
            <p:ph type="dt" sz="half" idx="10"/>
          </p:nvPr>
        </p:nvSpPr>
        <p:spPr/>
        <p:txBody>
          <a:bodyPr/>
          <a:lstStyle/>
          <a:p>
            <a:fld id="{32EF7E2E-7549-4547-B905-577E55FD9304}" type="datetimeFigureOut">
              <a:rPr lang="nl-NL" smtClean="0"/>
              <a:t>19-3-2020</a:t>
            </a:fld>
            <a:endParaRPr lang="nl-NL"/>
          </a:p>
        </p:txBody>
      </p:sp>
      <p:sp>
        <p:nvSpPr>
          <p:cNvPr id="6" name="Tijdelijke aanduiding voor voettekst 5">
            <a:extLst>
              <a:ext uri="{FF2B5EF4-FFF2-40B4-BE49-F238E27FC236}">
                <a16:creationId xmlns:a16="http://schemas.microsoft.com/office/drawing/2014/main" id="{9BF801B0-1EA7-4122-BE2A-35000A60A4EA}"/>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13708C1-4BA1-44C0-B02A-8E53D7F408F0}"/>
              </a:ext>
            </a:extLst>
          </p:cNvPr>
          <p:cNvSpPr>
            <a:spLocks noGrp="1"/>
          </p:cNvSpPr>
          <p:nvPr>
            <p:ph type="sldNum" sz="quarter" idx="12"/>
          </p:nvPr>
        </p:nvSpPr>
        <p:spPr/>
        <p:txBody>
          <a:bodyPr/>
          <a:lstStyle/>
          <a:p>
            <a:fld id="{69A8723A-ABB4-4E47-9F09-476CCA7ADFBD}" type="slidenum">
              <a:rPr lang="nl-NL" smtClean="0"/>
              <a:t>‹nr.›</a:t>
            </a:fld>
            <a:endParaRPr lang="nl-NL"/>
          </a:p>
        </p:txBody>
      </p:sp>
    </p:spTree>
    <p:extLst>
      <p:ext uri="{BB962C8B-B14F-4D97-AF65-F5344CB8AC3E}">
        <p14:creationId xmlns:p14="http://schemas.microsoft.com/office/powerpoint/2010/main" val="2539723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AC0B44-00BC-4860-9076-9476AE21845F}"/>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6DB3CFBA-9CE2-49E7-A512-3930617FAF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1A27320C-975F-4441-9D0E-CE47DD16F7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6826653-5723-4C9A-984C-7886938614C0}"/>
              </a:ext>
            </a:extLst>
          </p:cNvPr>
          <p:cNvSpPr>
            <a:spLocks noGrp="1"/>
          </p:cNvSpPr>
          <p:nvPr>
            <p:ph type="dt" sz="half" idx="10"/>
          </p:nvPr>
        </p:nvSpPr>
        <p:spPr/>
        <p:txBody>
          <a:bodyPr/>
          <a:lstStyle/>
          <a:p>
            <a:fld id="{32EF7E2E-7549-4547-B905-577E55FD9304}" type="datetimeFigureOut">
              <a:rPr lang="nl-NL" smtClean="0"/>
              <a:t>19-3-2020</a:t>
            </a:fld>
            <a:endParaRPr lang="nl-NL"/>
          </a:p>
        </p:txBody>
      </p:sp>
      <p:sp>
        <p:nvSpPr>
          <p:cNvPr id="6" name="Tijdelijke aanduiding voor voettekst 5">
            <a:extLst>
              <a:ext uri="{FF2B5EF4-FFF2-40B4-BE49-F238E27FC236}">
                <a16:creationId xmlns:a16="http://schemas.microsoft.com/office/drawing/2014/main" id="{268B708B-288C-4C06-9B1E-BD652376F78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EF3FBEE-00EA-4D93-9883-55B3769411F2}"/>
              </a:ext>
            </a:extLst>
          </p:cNvPr>
          <p:cNvSpPr>
            <a:spLocks noGrp="1"/>
          </p:cNvSpPr>
          <p:nvPr>
            <p:ph type="sldNum" sz="quarter" idx="12"/>
          </p:nvPr>
        </p:nvSpPr>
        <p:spPr/>
        <p:txBody>
          <a:bodyPr/>
          <a:lstStyle/>
          <a:p>
            <a:fld id="{69A8723A-ABB4-4E47-9F09-476CCA7ADFBD}" type="slidenum">
              <a:rPr lang="nl-NL" smtClean="0"/>
              <a:t>‹nr.›</a:t>
            </a:fld>
            <a:endParaRPr lang="nl-NL"/>
          </a:p>
        </p:txBody>
      </p:sp>
    </p:spTree>
    <p:extLst>
      <p:ext uri="{BB962C8B-B14F-4D97-AF65-F5344CB8AC3E}">
        <p14:creationId xmlns:p14="http://schemas.microsoft.com/office/powerpoint/2010/main" val="331550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8FE8488C-4D01-4E18-9606-03F51FCAEF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AE0D790-7B9A-4CF8-84B2-431DDF7E90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7111B4F-F07B-4052-B9E3-14EBA02091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EF7E2E-7549-4547-B905-577E55FD9304}" type="datetimeFigureOut">
              <a:rPr lang="nl-NL" smtClean="0"/>
              <a:t>19-3-2020</a:t>
            </a:fld>
            <a:endParaRPr lang="nl-NL"/>
          </a:p>
        </p:txBody>
      </p:sp>
      <p:sp>
        <p:nvSpPr>
          <p:cNvPr id="5" name="Tijdelijke aanduiding voor voettekst 4">
            <a:extLst>
              <a:ext uri="{FF2B5EF4-FFF2-40B4-BE49-F238E27FC236}">
                <a16:creationId xmlns:a16="http://schemas.microsoft.com/office/drawing/2014/main" id="{7A65441C-5DA5-4CA1-AA62-080E5EA709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0E93FA07-18B5-4F97-811A-C9C8AB77CB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A8723A-ABB4-4E47-9F09-476CCA7ADFBD}" type="slidenum">
              <a:rPr lang="nl-NL" smtClean="0"/>
              <a:t>‹nr.›</a:t>
            </a:fld>
            <a:endParaRPr lang="nl-NL"/>
          </a:p>
        </p:txBody>
      </p:sp>
    </p:spTree>
    <p:extLst>
      <p:ext uri="{BB962C8B-B14F-4D97-AF65-F5344CB8AC3E}">
        <p14:creationId xmlns:p14="http://schemas.microsoft.com/office/powerpoint/2010/main" val="1874079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p4"/><Relationship Id="rId1" Type="http://schemas.openxmlformats.org/officeDocument/2006/relationships/video" Target="NULL" TargetMode="External"/><Relationship Id="rId5" Type="http://schemas.openxmlformats.org/officeDocument/2006/relationships/image" Target="../media/image4.png"/><Relationship Id="rId4"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D5D19D-0789-4518-B5DC-D47ADF69D2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1BEF629-1BAB-4092-B67C-03FFBE1E11A1}"/>
              </a:ext>
            </a:extLst>
          </p:cNvPr>
          <p:cNvSpPr>
            <a:spLocks noGrp="1"/>
          </p:cNvSpPr>
          <p:nvPr>
            <p:ph type="ctrTitle"/>
          </p:nvPr>
        </p:nvSpPr>
        <p:spPr>
          <a:xfrm>
            <a:off x="1113810" y="3130041"/>
            <a:ext cx="4036334" cy="2387600"/>
          </a:xfrm>
        </p:spPr>
        <p:txBody>
          <a:bodyPr anchor="t">
            <a:normAutofit/>
          </a:bodyPr>
          <a:lstStyle/>
          <a:p>
            <a:pPr algn="l"/>
            <a:r>
              <a:rPr lang="nl-NL" sz="5400"/>
              <a:t>ISO 9001</a:t>
            </a:r>
          </a:p>
        </p:txBody>
      </p:sp>
      <p:sp>
        <p:nvSpPr>
          <p:cNvPr id="3" name="Ondertitel 2">
            <a:extLst>
              <a:ext uri="{FF2B5EF4-FFF2-40B4-BE49-F238E27FC236}">
                <a16:creationId xmlns:a16="http://schemas.microsoft.com/office/drawing/2014/main" id="{A045A51F-545D-4679-8CFA-AE07B4745D3A}"/>
              </a:ext>
            </a:extLst>
          </p:cNvPr>
          <p:cNvSpPr>
            <a:spLocks noGrp="1"/>
          </p:cNvSpPr>
          <p:nvPr>
            <p:ph type="subTitle" idx="1"/>
          </p:nvPr>
        </p:nvSpPr>
        <p:spPr>
          <a:xfrm>
            <a:off x="1113809" y="1122362"/>
            <a:ext cx="4036333" cy="1709849"/>
          </a:xfrm>
        </p:spPr>
        <p:txBody>
          <a:bodyPr anchor="b">
            <a:normAutofit/>
          </a:bodyPr>
          <a:lstStyle/>
          <a:p>
            <a:pPr algn="l"/>
            <a:r>
              <a:rPr lang="nl-NL" sz="2000" dirty="0"/>
              <a:t>Gemaakt door: Stijn van </a:t>
            </a:r>
            <a:r>
              <a:rPr lang="nl-NL" sz="2000" dirty="0" err="1"/>
              <a:t>Helvoort</a:t>
            </a:r>
            <a:r>
              <a:rPr lang="nl-NL" sz="2000" dirty="0"/>
              <a:t>, </a:t>
            </a:r>
            <a:r>
              <a:rPr lang="nl-NL" sz="2000"/>
              <a:t>Bram Huvenaars </a:t>
            </a:r>
            <a:r>
              <a:rPr lang="nl-NL" sz="2000" dirty="0"/>
              <a:t>en Niek Zijlmans</a:t>
            </a:r>
          </a:p>
        </p:txBody>
      </p:sp>
      <p:grpSp>
        <p:nvGrpSpPr>
          <p:cNvPr id="11" name="Group 10">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5431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a:extLst>
              <a:ext uri="{FF2B5EF4-FFF2-40B4-BE49-F238E27FC236}">
                <a16:creationId xmlns:a16="http://schemas.microsoft.com/office/drawing/2014/main" id="{D1672437-FFF8-4A84-9CA4-328C1254F9CD}"/>
              </a:ext>
            </a:extLst>
          </p:cNvPr>
          <p:cNvPicPr>
            <a:picLocks noChangeAspect="1"/>
          </p:cNvPicPr>
          <p:nvPr/>
        </p:nvPicPr>
        <p:blipFill rotWithShape="1">
          <a:blip r:embed="rId2"/>
          <a:srcRect t="1104" r="-2" b="162"/>
          <a:stretch/>
        </p:blipFill>
        <p:spPr>
          <a:xfrm>
            <a:off x="5922492" y="666728"/>
            <a:ext cx="5536001" cy="5465791"/>
          </a:xfrm>
          <a:prstGeom prst="rect">
            <a:avLst/>
          </a:prstGeom>
        </p:spPr>
      </p:pic>
    </p:spTree>
    <p:extLst>
      <p:ext uri="{BB962C8B-B14F-4D97-AF65-F5344CB8AC3E}">
        <p14:creationId xmlns:p14="http://schemas.microsoft.com/office/powerpoint/2010/main" val="3054579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F687420-BEB4-45CD-8226-339BE553B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8C96C8F-CEAB-4A60-A3A3-B9F7D42EEE74}"/>
              </a:ext>
            </a:extLst>
          </p:cNvPr>
          <p:cNvSpPr>
            <a:spLocks noGrp="1"/>
          </p:cNvSpPr>
          <p:nvPr>
            <p:ph type="title"/>
          </p:nvPr>
        </p:nvSpPr>
        <p:spPr>
          <a:xfrm>
            <a:off x="645064" y="525982"/>
            <a:ext cx="4282983" cy="1200361"/>
          </a:xfrm>
        </p:spPr>
        <p:txBody>
          <a:bodyPr anchor="b">
            <a:normAutofit/>
          </a:bodyPr>
          <a:lstStyle/>
          <a:p>
            <a:r>
              <a:rPr lang="nl-NL" sz="3600"/>
              <a:t>INHOUD</a:t>
            </a:r>
          </a:p>
        </p:txBody>
      </p:sp>
      <p:sp>
        <p:nvSpPr>
          <p:cNvPr id="11" name="Rectangle 10">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DA2944F6-DCA5-4399-A906-237ECCD063D7}"/>
              </a:ext>
            </a:extLst>
          </p:cNvPr>
          <p:cNvSpPr>
            <a:spLocks noGrp="1"/>
          </p:cNvSpPr>
          <p:nvPr>
            <p:ph idx="1"/>
          </p:nvPr>
        </p:nvSpPr>
        <p:spPr>
          <a:xfrm>
            <a:off x="645066" y="2031101"/>
            <a:ext cx="4282984" cy="3511943"/>
          </a:xfrm>
        </p:spPr>
        <p:txBody>
          <a:bodyPr anchor="ctr">
            <a:normAutofit/>
          </a:bodyPr>
          <a:lstStyle/>
          <a:p>
            <a:r>
              <a:rPr lang="nl-NL" sz="1800" dirty="0"/>
              <a:t>Wat is ISO 9001</a:t>
            </a:r>
          </a:p>
          <a:p>
            <a:r>
              <a:rPr lang="nl-NL" sz="1800" dirty="0"/>
              <a:t>Geschiedenis ISO 9001</a:t>
            </a:r>
          </a:p>
          <a:p>
            <a:r>
              <a:rPr lang="nl-NL" sz="1800" dirty="0"/>
              <a:t>Wat is het belang van ISO 9001</a:t>
            </a:r>
          </a:p>
          <a:p>
            <a:r>
              <a:rPr lang="nl-NL" sz="1800" dirty="0"/>
              <a:t>Wat zijn de eisen van ISO 9001</a:t>
            </a:r>
          </a:p>
          <a:p>
            <a:r>
              <a:rPr lang="nl-NL" sz="1800" dirty="0"/>
              <a:t>Filmpje met extra uitleg</a:t>
            </a:r>
          </a:p>
          <a:p>
            <a:endParaRPr lang="nl-NL" sz="1800" dirty="0"/>
          </a:p>
        </p:txBody>
      </p:sp>
      <p:sp>
        <p:nvSpPr>
          <p:cNvPr id="13" name="Rectangle 12">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a:extLst>
              <a:ext uri="{FF2B5EF4-FFF2-40B4-BE49-F238E27FC236}">
                <a16:creationId xmlns:a16="http://schemas.microsoft.com/office/drawing/2014/main" id="{A51440EB-FC1B-40A4-B59C-56BF7E17E23C}"/>
              </a:ext>
            </a:extLst>
          </p:cNvPr>
          <p:cNvPicPr>
            <a:picLocks noChangeAspect="1"/>
          </p:cNvPicPr>
          <p:nvPr/>
        </p:nvPicPr>
        <p:blipFill rotWithShape="1">
          <a:blip r:embed="rId2"/>
          <a:srcRect l="20617" r="19923" b="1"/>
          <a:stretch/>
        </p:blipFill>
        <p:spPr>
          <a:xfrm>
            <a:off x="5987738" y="650494"/>
            <a:ext cx="5628018" cy="5324142"/>
          </a:xfrm>
          <a:prstGeom prst="rect">
            <a:avLst/>
          </a:prstGeom>
        </p:spPr>
      </p:pic>
    </p:spTree>
    <p:extLst>
      <p:ext uri="{BB962C8B-B14F-4D97-AF65-F5344CB8AC3E}">
        <p14:creationId xmlns:p14="http://schemas.microsoft.com/office/powerpoint/2010/main" val="1493598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E98B6C-A0FB-4184-B4C7-8E9DAE91498E}"/>
              </a:ext>
            </a:extLst>
          </p:cNvPr>
          <p:cNvSpPr>
            <a:spLocks noGrp="1"/>
          </p:cNvSpPr>
          <p:nvPr>
            <p:ph type="title"/>
          </p:nvPr>
        </p:nvSpPr>
        <p:spPr>
          <a:xfrm>
            <a:off x="481013" y="3752849"/>
            <a:ext cx="3290887" cy="2452687"/>
          </a:xfrm>
        </p:spPr>
        <p:txBody>
          <a:bodyPr anchor="ctr">
            <a:normAutofit/>
          </a:bodyPr>
          <a:lstStyle/>
          <a:p>
            <a:r>
              <a:rPr lang="nl-NL" sz="3600"/>
              <a:t>Wat is ISO 9001</a:t>
            </a:r>
          </a:p>
        </p:txBody>
      </p:sp>
      <p:pic>
        <p:nvPicPr>
          <p:cNvPr id="4" name="Afbeelding 3">
            <a:extLst>
              <a:ext uri="{FF2B5EF4-FFF2-40B4-BE49-F238E27FC236}">
                <a16:creationId xmlns:a16="http://schemas.microsoft.com/office/drawing/2014/main" id="{81EDA3A6-7C37-45EA-B3EF-986F09815421}"/>
              </a:ext>
            </a:extLst>
          </p:cNvPr>
          <p:cNvPicPr>
            <a:picLocks noChangeAspect="1"/>
          </p:cNvPicPr>
          <p:nvPr/>
        </p:nvPicPr>
        <p:blipFill rotWithShape="1">
          <a:blip r:embed="rId3"/>
          <a:srcRect t="8202" b="2937"/>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Tijdelijke aanduiding voor inhoud 2">
            <a:extLst>
              <a:ext uri="{FF2B5EF4-FFF2-40B4-BE49-F238E27FC236}">
                <a16:creationId xmlns:a16="http://schemas.microsoft.com/office/drawing/2014/main" id="{69EECBDA-D5EF-44A6-A24A-A71ADD1D00AB}"/>
              </a:ext>
            </a:extLst>
          </p:cNvPr>
          <p:cNvSpPr>
            <a:spLocks noGrp="1"/>
          </p:cNvSpPr>
          <p:nvPr>
            <p:ph idx="1"/>
          </p:nvPr>
        </p:nvSpPr>
        <p:spPr>
          <a:xfrm>
            <a:off x="4223982" y="3752850"/>
            <a:ext cx="7485413" cy="2452687"/>
          </a:xfrm>
        </p:spPr>
        <p:txBody>
          <a:bodyPr anchor="ctr">
            <a:normAutofit/>
          </a:bodyPr>
          <a:lstStyle/>
          <a:p>
            <a:r>
              <a:rPr lang="nl-NL" sz="1800"/>
              <a:t>Internationaal erkend</a:t>
            </a:r>
          </a:p>
          <a:p>
            <a:r>
              <a:rPr lang="nl-NL" sz="1800"/>
              <a:t>Kwaliteitsmanagement</a:t>
            </a:r>
          </a:p>
          <a:p>
            <a:r>
              <a:rPr lang="nl-NL" sz="1800"/>
              <a:t>I.S.O.</a:t>
            </a:r>
          </a:p>
          <a:p>
            <a:r>
              <a:rPr lang="nl-NL" sz="1800"/>
              <a:t>NEN</a:t>
            </a:r>
          </a:p>
        </p:txBody>
      </p:sp>
    </p:spTree>
    <p:extLst>
      <p:ext uri="{BB962C8B-B14F-4D97-AF65-F5344CB8AC3E}">
        <p14:creationId xmlns:p14="http://schemas.microsoft.com/office/powerpoint/2010/main" val="1323062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515D20E-1AB7-4E74-9236-2B72B63D6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65E5A95-159F-40DD-8310-7020EE817BD1}"/>
              </a:ext>
            </a:extLst>
          </p:cNvPr>
          <p:cNvSpPr>
            <a:spLocks noGrp="1"/>
          </p:cNvSpPr>
          <p:nvPr>
            <p:ph type="title"/>
          </p:nvPr>
        </p:nvSpPr>
        <p:spPr>
          <a:xfrm>
            <a:off x="1045028" y="1336329"/>
            <a:ext cx="3892732" cy="4382588"/>
          </a:xfrm>
        </p:spPr>
        <p:txBody>
          <a:bodyPr anchor="ctr">
            <a:normAutofit/>
          </a:bodyPr>
          <a:lstStyle/>
          <a:p>
            <a:r>
              <a:rPr lang="nl-NL" sz="5400"/>
              <a:t>Geschiedenis ISO 9001</a:t>
            </a:r>
          </a:p>
        </p:txBody>
      </p:sp>
      <p:grpSp>
        <p:nvGrpSpPr>
          <p:cNvPr id="10" name="Group 9">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63461"/>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982976"/>
            <a:ext cx="6009366" cy="512063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8399E3BC-BC17-4FF8-95FF-DD1F62A180A2}"/>
              </a:ext>
            </a:extLst>
          </p:cNvPr>
          <p:cNvSpPr>
            <a:spLocks noGrp="1"/>
          </p:cNvSpPr>
          <p:nvPr>
            <p:ph idx="1"/>
          </p:nvPr>
        </p:nvSpPr>
        <p:spPr>
          <a:xfrm>
            <a:off x="6096001" y="1336329"/>
            <a:ext cx="5260848" cy="4382588"/>
          </a:xfrm>
        </p:spPr>
        <p:txBody>
          <a:bodyPr anchor="ctr">
            <a:normAutofit/>
          </a:bodyPr>
          <a:lstStyle/>
          <a:p>
            <a:r>
              <a:rPr lang="nl-NL" sz="2000"/>
              <a:t>Eerste publicatie</a:t>
            </a:r>
          </a:p>
          <a:p>
            <a:r>
              <a:rPr lang="nl-NL" sz="2000"/>
              <a:t>Eerste update</a:t>
            </a:r>
          </a:p>
          <a:p>
            <a:r>
              <a:rPr lang="nl-NL" sz="2000"/>
              <a:t>ISO 9001: 2000</a:t>
            </a:r>
          </a:p>
          <a:p>
            <a:r>
              <a:rPr lang="nl-NL" sz="2000"/>
              <a:t>Tweede update</a:t>
            </a:r>
          </a:p>
          <a:p>
            <a:r>
              <a:rPr lang="nl-NL" sz="2000"/>
              <a:t>Grondige herziening</a:t>
            </a:r>
          </a:p>
        </p:txBody>
      </p:sp>
    </p:spTree>
    <p:extLst>
      <p:ext uri="{BB962C8B-B14F-4D97-AF65-F5344CB8AC3E}">
        <p14:creationId xmlns:p14="http://schemas.microsoft.com/office/powerpoint/2010/main" val="2795787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515D20E-1AB7-4E74-9236-2B72B63D6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5D37AF3-3E30-4B7A-A5CE-89D9E6F62912}"/>
              </a:ext>
            </a:extLst>
          </p:cNvPr>
          <p:cNvSpPr>
            <a:spLocks noGrp="1"/>
          </p:cNvSpPr>
          <p:nvPr>
            <p:ph type="title"/>
          </p:nvPr>
        </p:nvSpPr>
        <p:spPr>
          <a:xfrm>
            <a:off x="1045028" y="1336329"/>
            <a:ext cx="3892732" cy="4382588"/>
          </a:xfrm>
        </p:spPr>
        <p:txBody>
          <a:bodyPr anchor="ctr">
            <a:normAutofit/>
          </a:bodyPr>
          <a:lstStyle/>
          <a:p>
            <a:r>
              <a:rPr lang="nl-NL" sz="5400"/>
              <a:t>Wat is het belang van ISO 9001</a:t>
            </a:r>
          </a:p>
        </p:txBody>
      </p:sp>
      <p:grpSp>
        <p:nvGrpSpPr>
          <p:cNvPr id="10" name="Group 9">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63461"/>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982976"/>
            <a:ext cx="6009366" cy="512063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E22FFB76-B1DA-401E-8F4E-3D47F4A1350B}"/>
              </a:ext>
            </a:extLst>
          </p:cNvPr>
          <p:cNvSpPr>
            <a:spLocks noGrp="1"/>
          </p:cNvSpPr>
          <p:nvPr>
            <p:ph idx="1"/>
          </p:nvPr>
        </p:nvSpPr>
        <p:spPr>
          <a:xfrm>
            <a:off x="6096001" y="1336329"/>
            <a:ext cx="5260848" cy="4382588"/>
          </a:xfrm>
        </p:spPr>
        <p:txBody>
          <a:bodyPr anchor="ctr">
            <a:normAutofit/>
          </a:bodyPr>
          <a:lstStyle/>
          <a:p>
            <a:r>
              <a:rPr lang="nl-NL" sz="2000"/>
              <a:t>Voldoen aan alle behoeften</a:t>
            </a:r>
          </a:p>
          <a:p>
            <a:r>
              <a:rPr lang="nl-NL" sz="2000"/>
              <a:t>betrouwbaarheid</a:t>
            </a:r>
          </a:p>
        </p:txBody>
      </p:sp>
    </p:spTree>
    <p:extLst>
      <p:ext uri="{BB962C8B-B14F-4D97-AF65-F5344CB8AC3E}">
        <p14:creationId xmlns:p14="http://schemas.microsoft.com/office/powerpoint/2010/main" val="2056985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515D20E-1AB7-4E74-9236-2B72B63D6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C5D9B42-F82C-46B1-B2F9-F7F4CF478969}"/>
              </a:ext>
            </a:extLst>
          </p:cNvPr>
          <p:cNvSpPr>
            <a:spLocks noGrp="1"/>
          </p:cNvSpPr>
          <p:nvPr>
            <p:ph type="title"/>
          </p:nvPr>
        </p:nvSpPr>
        <p:spPr>
          <a:xfrm>
            <a:off x="1045028" y="1336329"/>
            <a:ext cx="3892732" cy="4382588"/>
          </a:xfrm>
        </p:spPr>
        <p:txBody>
          <a:bodyPr anchor="ctr">
            <a:normAutofit/>
          </a:bodyPr>
          <a:lstStyle/>
          <a:p>
            <a:r>
              <a:rPr lang="nl-NL" sz="5400" dirty="0"/>
              <a:t>Wat zijn de eisen van ISO 9001</a:t>
            </a:r>
          </a:p>
        </p:txBody>
      </p:sp>
      <p:grpSp>
        <p:nvGrpSpPr>
          <p:cNvPr id="10" name="Group 9">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63461"/>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982976"/>
            <a:ext cx="6009366" cy="512063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6DCAE4E6-34BE-4D9D-8EC1-73143B06453C}"/>
              </a:ext>
            </a:extLst>
          </p:cNvPr>
          <p:cNvSpPr>
            <a:spLocks noGrp="1"/>
          </p:cNvSpPr>
          <p:nvPr>
            <p:ph idx="1"/>
          </p:nvPr>
        </p:nvSpPr>
        <p:spPr>
          <a:xfrm>
            <a:off x="6096001" y="1336329"/>
            <a:ext cx="5260848" cy="4382588"/>
          </a:xfrm>
        </p:spPr>
        <p:txBody>
          <a:bodyPr anchor="ctr">
            <a:normAutofit/>
          </a:bodyPr>
          <a:lstStyle/>
          <a:p>
            <a:r>
              <a:rPr lang="nl-NL" sz="2000" dirty="0"/>
              <a:t>Hoofdstuk 4</a:t>
            </a:r>
          </a:p>
          <a:p>
            <a:r>
              <a:rPr lang="nl-NL" sz="2000" dirty="0"/>
              <a:t>Hoofdstuk 5</a:t>
            </a:r>
          </a:p>
          <a:p>
            <a:r>
              <a:rPr lang="nl-NL" sz="2000" dirty="0"/>
              <a:t>Hoofdstuk 6</a:t>
            </a:r>
          </a:p>
          <a:p>
            <a:r>
              <a:rPr lang="nl-NL" sz="2000" dirty="0"/>
              <a:t>Hoofdstuk 7</a:t>
            </a:r>
          </a:p>
          <a:p>
            <a:r>
              <a:rPr lang="nl-NL" sz="2000" dirty="0"/>
              <a:t>Hoofdstuk 8</a:t>
            </a:r>
          </a:p>
          <a:p>
            <a:r>
              <a:rPr lang="nl-NL" sz="2000" dirty="0"/>
              <a:t>Hoofdstuk 9</a:t>
            </a:r>
          </a:p>
          <a:p>
            <a:r>
              <a:rPr lang="nl-NL" sz="2000" dirty="0"/>
              <a:t>Hoofdstuk 10</a:t>
            </a:r>
          </a:p>
        </p:txBody>
      </p:sp>
    </p:spTree>
    <p:extLst>
      <p:ext uri="{BB962C8B-B14F-4D97-AF65-F5344CB8AC3E}">
        <p14:creationId xmlns:p14="http://schemas.microsoft.com/office/powerpoint/2010/main" val="2278514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0">
            <a:extLst>
              <a:ext uri="{FF2B5EF4-FFF2-40B4-BE49-F238E27FC236}">
                <a16:creationId xmlns:a16="http://schemas.microsoft.com/office/drawing/2014/main" id="{BA79A7CF-01AF-4178-9369-94E0C90EB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C5CEE7A-8DE3-4A11-8C10-B50CF889AAD1}"/>
              </a:ext>
            </a:extLst>
          </p:cNvPr>
          <p:cNvSpPr>
            <a:spLocks noGrp="1"/>
          </p:cNvSpPr>
          <p:nvPr>
            <p:ph type="title"/>
          </p:nvPr>
        </p:nvSpPr>
        <p:spPr>
          <a:xfrm>
            <a:off x="9267909" y="2023110"/>
            <a:ext cx="2469624" cy="2846070"/>
          </a:xfrm>
        </p:spPr>
        <p:txBody>
          <a:bodyPr vert="horz" lIns="91440" tIns="45720" rIns="91440" bIns="45720" rtlCol="0" anchor="ctr">
            <a:normAutofit/>
          </a:bodyPr>
          <a:lstStyle/>
          <a:p>
            <a:r>
              <a:rPr lang="en-US" sz="3700" kern="1200" dirty="0">
                <a:solidFill>
                  <a:schemeClr val="tx1"/>
                </a:solidFill>
                <a:latin typeface="+mj-lt"/>
                <a:ea typeface="+mj-ea"/>
                <a:cs typeface="+mj-cs"/>
              </a:rPr>
              <a:t>Filmpje met extra uitleg</a:t>
            </a:r>
          </a:p>
        </p:txBody>
      </p:sp>
      <p:sp>
        <p:nvSpPr>
          <p:cNvPr id="23" name="Rectangle 12">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14">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WAT IS ISO 9001 IN 1 MINUUT! (720p)" descr="Afbeelding met voedsel&#10;&#10;Automatisch gegenereerde beschrijving">
            <a:hlinkClick r:id="" action="ppaction://media"/>
            <a:extLst>
              <a:ext uri="{FF2B5EF4-FFF2-40B4-BE49-F238E27FC236}">
                <a16:creationId xmlns:a16="http://schemas.microsoft.com/office/drawing/2014/main" id="{D2B2C2D1-0ABF-4DBA-A84C-E4DAF4419349}"/>
              </a:ext>
            </a:extLst>
          </p:cNvPr>
          <p:cNvPicPr>
            <a:picLocks noGrp="1" noChangeAspect="1"/>
          </p:cNvPicPr>
          <p:nvPr>
            <p:ph idx="1"/>
            <a:videoFile r:link="rId1"/>
            <p:extLst>
              <p:ext uri="{DAA4B4D4-6D71-4841-9C94-3DE7FCFB9230}">
                <p14:media xmlns:p14="http://schemas.microsoft.com/office/powerpoint/2010/main" r:embed="rId2">
                  <p14:trim st="2483" end="11207"/>
                  <p14:fade out="1280"/>
                </p14:media>
              </p:ext>
            </p:extLst>
          </p:nvPr>
        </p:nvPicPr>
        <p:blipFill>
          <a:blip r:embed="rId5"/>
          <a:stretch>
            <a:fillRect/>
          </a:stretch>
        </p:blipFill>
        <p:spPr>
          <a:xfrm>
            <a:off x="545238" y="1324643"/>
            <a:ext cx="7608304" cy="4279670"/>
          </a:xfrm>
          <a:prstGeom prst="rect">
            <a:avLst/>
          </a:prstGeom>
        </p:spPr>
      </p:pic>
      <p:sp>
        <p:nvSpPr>
          <p:cNvPr id="17" name="Rectangle 16">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4671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636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45B1D5C-0827-4AF0-8186-11FC5A8B8B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22A37DF-6F0C-44CE-92EE-0B3AD8E6C295}"/>
              </a:ext>
            </a:extLst>
          </p:cNvPr>
          <p:cNvSpPr>
            <a:spLocks noGrp="1"/>
          </p:cNvSpPr>
          <p:nvPr>
            <p:ph type="title"/>
          </p:nvPr>
        </p:nvSpPr>
        <p:spPr>
          <a:xfrm>
            <a:off x="9267909" y="2023110"/>
            <a:ext cx="2469624" cy="2846070"/>
          </a:xfrm>
        </p:spPr>
        <p:txBody>
          <a:bodyPr vert="horz" lIns="91440" tIns="45720" rIns="91440" bIns="45720" rtlCol="0" anchor="ctr">
            <a:normAutofit/>
          </a:bodyPr>
          <a:lstStyle/>
          <a:p>
            <a:r>
              <a:rPr lang="en-US" sz="3700"/>
              <a:t>einde</a:t>
            </a:r>
          </a:p>
        </p:txBody>
      </p:sp>
      <p:sp>
        <p:nvSpPr>
          <p:cNvPr id="11" name="Rectangle 10">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Tijdelijke aanduiding voor inhoud 3" descr="Afbeelding met teken, tekening&#10;&#10;Automatisch gegenereerde beschrijving">
            <a:extLst>
              <a:ext uri="{FF2B5EF4-FFF2-40B4-BE49-F238E27FC236}">
                <a16:creationId xmlns:a16="http://schemas.microsoft.com/office/drawing/2014/main" id="{F591AA7F-DB19-4FA0-BC8C-A09012A94B79}"/>
              </a:ext>
            </a:extLst>
          </p:cNvPr>
          <p:cNvPicPr>
            <a:picLocks noGrp="1" noChangeAspect="1"/>
          </p:cNvPicPr>
          <p:nvPr>
            <p:ph idx="1"/>
          </p:nvPr>
        </p:nvPicPr>
        <p:blipFill rotWithShape="1">
          <a:blip r:embed="rId2"/>
          <a:srcRect r="7666" b="-2"/>
          <a:stretch/>
        </p:blipFill>
        <p:spPr>
          <a:xfrm>
            <a:off x="545238" y="858525"/>
            <a:ext cx="7608304" cy="5211906"/>
          </a:xfrm>
          <a:prstGeom prst="rect">
            <a:avLst/>
          </a:prstGeom>
        </p:spPr>
      </p:pic>
      <p:sp>
        <p:nvSpPr>
          <p:cNvPr id="15" name="Rectangle 14">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1043833"/>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TotalTime>
  <Words>630</Words>
  <Application>Microsoft Office PowerPoint</Application>
  <PresentationFormat>Breedbeeld</PresentationFormat>
  <Paragraphs>77</Paragraphs>
  <Slides>8</Slides>
  <Notes>5</Notes>
  <HiddenSlides>0</HiddenSlides>
  <MMClips>1</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8</vt:i4>
      </vt:variant>
    </vt:vector>
  </HeadingPairs>
  <TitlesOfParts>
    <vt:vector size="12" baseType="lpstr">
      <vt:lpstr>Arial</vt:lpstr>
      <vt:lpstr>Calibri</vt:lpstr>
      <vt:lpstr>Calibri Light</vt:lpstr>
      <vt:lpstr>Kantoorthema</vt:lpstr>
      <vt:lpstr>ISO 9001</vt:lpstr>
      <vt:lpstr>INHOUD</vt:lpstr>
      <vt:lpstr>Wat is ISO 9001</vt:lpstr>
      <vt:lpstr>Geschiedenis ISO 9001</vt:lpstr>
      <vt:lpstr>Wat is het belang van ISO 9001</vt:lpstr>
      <vt:lpstr>Wat zijn de eisen van ISO 9001</vt:lpstr>
      <vt:lpstr>Filmpje met extra uitleg</vt:lpstr>
      <vt:lpstr>einde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ISO 9001</dc:title>
  <dc:creator>Niek Zijlmans</dc:creator>
  <cp:lastModifiedBy>Niek Zijlmans</cp:lastModifiedBy>
  <cp:revision>6</cp:revision>
  <dcterms:created xsi:type="dcterms:W3CDTF">2020-03-19T10:09:46Z</dcterms:created>
  <dcterms:modified xsi:type="dcterms:W3CDTF">2020-03-19T11:30:31Z</dcterms:modified>
</cp:coreProperties>
</file>